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25199975" cy="35999738"/>
  <p:notesSz cx="6858000" cy="9144000"/>
  <p:defaultTextStyle>
    <a:defPPr>
      <a:defRPr lang="fa-IR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61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94C"/>
    <a:srgbClr val="FEBD02"/>
    <a:srgbClr val="FFFF66"/>
    <a:srgbClr val="6FAC8A"/>
    <a:srgbClr val="FBAD21"/>
    <a:srgbClr val="FDB308"/>
    <a:srgbClr val="FFFFFF"/>
    <a:srgbClr val="FFCCFF"/>
    <a:srgbClr val="4A9D08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2118" y="78"/>
      </p:cViewPr>
      <p:guideLst>
        <p:guide orient="horz" pos="11361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997" y="5891626"/>
            <a:ext cx="18899981" cy="12533242"/>
          </a:xfrm>
        </p:spPr>
        <p:txBody>
          <a:bodyPr anchor="b"/>
          <a:lstStyle>
            <a:lvl1pPr algn="ctr">
              <a:defRPr sz="1240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4961"/>
            </a:lvl1pPr>
            <a:lvl2pPr marL="944987" indent="0" algn="ctr">
              <a:buNone/>
              <a:defRPr sz="4134"/>
            </a:lvl2pPr>
            <a:lvl3pPr marL="1889973" indent="0" algn="ctr">
              <a:buNone/>
              <a:defRPr sz="3720"/>
            </a:lvl3pPr>
            <a:lvl4pPr marL="2834960" indent="0" algn="ctr">
              <a:buNone/>
              <a:defRPr sz="3307"/>
            </a:lvl4pPr>
            <a:lvl5pPr marL="3779947" indent="0" algn="ctr">
              <a:buNone/>
              <a:defRPr sz="3307"/>
            </a:lvl5pPr>
            <a:lvl6pPr marL="4724933" indent="0" algn="ctr">
              <a:buNone/>
              <a:defRPr sz="3307"/>
            </a:lvl6pPr>
            <a:lvl7pPr marL="5669920" indent="0" algn="ctr">
              <a:buNone/>
              <a:defRPr sz="3307"/>
            </a:lvl7pPr>
            <a:lvl8pPr marL="6614907" indent="0" algn="ctr">
              <a:buNone/>
              <a:defRPr sz="3307"/>
            </a:lvl8pPr>
            <a:lvl9pPr marL="7559893" indent="0" algn="ctr">
              <a:buNone/>
              <a:defRPr sz="3307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703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054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2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98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176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462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4" y="8974940"/>
            <a:ext cx="21734978" cy="14974888"/>
          </a:xfrm>
        </p:spPr>
        <p:txBody>
          <a:bodyPr anchor="b"/>
          <a:lstStyle>
            <a:lvl1pPr>
              <a:defRPr sz="1240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4" y="24091497"/>
            <a:ext cx="21734978" cy="7874940"/>
          </a:xfrm>
        </p:spPr>
        <p:txBody>
          <a:bodyPr/>
          <a:lstStyle>
            <a:lvl1pPr marL="0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1pPr>
            <a:lvl2pPr marL="944987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2pPr>
            <a:lvl3pPr marL="1889973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3pPr>
            <a:lvl4pPr marL="283496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4pPr>
            <a:lvl5pPr marL="377994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5pPr>
            <a:lvl6pPr marL="472493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6pPr>
            <a:lvl7pPr marL="566992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7pPr>
            <a:lvl8pPr marL="661490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8pPr>
            <a:lvl9pPr marL="755989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695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584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56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1" y="8824938"/>
            <a:ext cx="10660770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1" y="13149904"/>
            <a:ext cx="10660770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7" y="8824938"/>
            <a:ext cx="10713272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7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322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82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824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>
              <a:defRPr sz="6614"/>
            </a:lvl1pPr>
            <a:lvl2pPr>
              <a:defRPr sz="5787"/>
            </a:lvl2pPr>
            <a:lvl3pPr>
              <a:defRPr sz="4961"/>
            </a:lvl3pPr>
            <a:lvl4pPr>
              <a:defRPr sz="4134"/>
            </a:lvl4pPr>
            <a:lvl5pPr>
              <a:defRPr sz="4134"/>
            </a:lvl5pPr>
            <a:lvl6pPr>
              <a:defRPr sz="4134"/>
            </a:lvl6pPr>
            <a:lvl7pPr>
              <a:defRPr sz="4134"/>
            </a:lvl7pPr>
            <a:lvl8pPr>
              <a:defRPr sz="4134"/>
            </a:lvl8pPr>
            <a:lvl9pPr>
              <a:defRPr sz="413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289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 marL="0" indent="0">
              <a:buNone/>
              <a:defRPr sz="6614"/>
            </a:lvl1pPr>
            <a:lvl2pPr marL="944987" indent="0">
              <a:buNone/>
              <a:defRPr sz="5787"/>
            </a:lvl2pPr>
            <a:lvl3pPr marL="1889973" indent="0">
              <a:buNone/>
              <a:defRPr sz="4961"/>
            </a:lvl3pPr>
            <a:lvl4pPr marL="2834960" indent="0">
              <a:buNone/>
              <a:defRPr sz="4134"/>
            </a:lvl4pPr>
            <a:lvl5pPr marL="3779947" indent="0">
              <a:buNone/>
              <a:defRPr sz="4134"/>
            </a:lvl5pPr>
            <a:lvl6pPr marL="4724933" indent="0">
              <a:buNone/>
              <a:defRPr sz="4134"/>
            </a:lvl6pPr>
            <a:lvl7pPr marL="5669920" indent="0">
              <a:buNone/>
              <a:defRPr sz="4134"/>
            </a:lvl7pPr>
            <a:lvl8pPr marL="6614907" indent="0">
              <a:buNone/>
              <a:defRPr sz="4134"/>
            </a:lvl8pPr>
            <a:lvl9pPr marL="7559893" indent="0">
              <a:buNone/>
              <a:defRPr sz="4134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652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56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CE1B-4FED-41B3-819D-23F2DC5B6763}" type="datetimeFigureOut">
              <a:rPr lang="fa-IR" smtClean="0"/>
              <a:t>06/04/1446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26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3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889973" rtl="0" eaLnBrk="1" latinLnBrk="0" hangingPunct="1">
        <a:lnSpc>
          <a:spcPct val="90000"/>
        </a:lnSpc>
        <a:spcBef>
          <a:spcPct val="0"/>
        </a:spcBef>
        <a:buNone/>
        <a:defRPr sz="90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493" indent="-472493" algn="l" defTabSz="1889973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5787" kern="1200">
          <a:solidFill>
            <a:schemeClr val="tx1"/>
          </a:solidFill>
          <a:latin typeface="+mn-lt"/>
          <a:ea typeface="+mn-ea"/>
          <a:cs typeface="+mn-cs"/>
        </a:defRPr>
      </a:lvl1pPr>
      <a:lvl2pPr marL="141748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36246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3pPr>
      <a:lvl4pPr marL="330745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425244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519742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614241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0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803238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1pPr>
      <a:lvl2pPr marL="94498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2pPr>
      <a:lvl3pPr marL="188997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3pPr>
      <a:lvl4pPr marL="283496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377994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472493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566992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661490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755989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77840" y="2971800"/>
            <a:ext cx="9784080" cy="14630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14" name="Rounded Rectangle 13"/>
          <p:cNvSpPr/>
          <p:nvPr/>
        </p:nvSpPr>
        <p:spPr>
          <a:xfrm>
            <a:off x="454638" y="7984750"/>
            <a:ext cx="24290700" cy="27635195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750"/>
                      </a14:imgEffect>
                      <a14:imgEffect>
                        <a14:saturation sat="2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76200"/>
          <a:effectLst>
            <a:reflection endPos="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8" name="Rounded Rectangle 17"/>
          <p:cNvSpPr/>
          <p:nvPr/>
        </p:nvSpPr>
        <p:spPr>
          <a:xfrm>
            <a:off x="454638" y="325165"/>
            <a:ext cx="24290700" cy="6694311"/>
          </a:xfrm>
          <a:prstGeom prst="roundRect">
            <a:avLst/>
          </a:prstGeom>
          <a:gradFill flip="none" rotWithShape="1">
            <a:gsLst>
              <a:gs pos="2000">
                <a:schemeClr val="accent4">
                  <a:lumMod val="20000"/>
                  <a:lumOff val="80000"/>
                </a:schemeClr>
              </a:gs>
              <a:gs pos="2000">
                <a:srgbClr val="FFFF66"/>
              </a:gs>
              <a:gs pos="64000">
                <a:schemeClr val="accent4">
                  <a:lumMod val="40000"/>
                  <a:lumOff val="60000"/>
                </a:schemeClr>
              </a:gs>
              <a:gs pos="84000">
                <a:srgbClr val="F6B94C"/>
              </a:gs>
              <a:gs pos="99000">
                <a:schemeClr val="accent4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111855" y="16411103"/>
            <a:ext cx="184731" cy="98225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6131D3-D4C8-D129-81D6-BE9D009AA8C4}"/>
              </a:ext>
            </a:extLst>
          </p:cNvPr>
          <p:cNvSpPr txBox="1"/>
          <p:nvPr/>
        </p:nvSpPr>
        <p:spPr>
          <a:xfrm>
            <a:off x="13284902" y="9666109"/>
            <a:ext cx="10651032" cy="195020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90219B-D8EB-D19C-06BA-E95AC215D5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728" y="916062"/>
            <a:ext cx="5383497" cy="5574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D5DC7AC-AA74-A99E-0F9F-AB30DBA07C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6" r="-3167"/>
          <a:stretch/>
        </p:blipFill>
        <p:spPr>
          <a:xfrm>
            <a:off x="1061163" y="916062"/>
            <a:ext cx="5074121" cy="5574515"/>
          </a:xfrm>
          <a:prstGeom prst="snip2DiagRect">
            <a:avLst>
              <a:gd name="adj1" fmla="val 1228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71D003-E7BE-9794-15F7-C774C8A8777B}"/>
              </a:ext>
            </a:extLst>
          </p:cNvPr>
          <p:cNvSpPr txBox="1"/>
          <p:nvPr/>
        </p:nvSpPr>
        <p:spPr>
          <a:xfrm>
            <a:off x="8397216" y="1169049"/>
            <a:ext cx="97753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a-IR" sz="9600" b="1" dirty="0">
                <a:latin typeface="IranNastaliq" panose="02020505000000020003" pitchFamily="18" charset="0"/>
                <a:cs typeface="IranNastaliq" panose="02020505000000020003" pitchFamily="18" charset="0"/>
              </a:rPr>
              <a:t>عنوان کامل مقاله</a:t>
            </a:r>
          </a:p>
          <a:p>
            <a:pPr lvl="0" algn="ctr"/>
            <a:endParaRPr lang="fa-IR" sz="6600" dirty="0">
              <a:cs typeface="B Titr" panose="00000700000000000000" pitchFamily="2" charset="-78"/>
            </a:endParaRPr>
          </a:p>
          <a:p>
            <a:pPr lvl="0" algn="r"/>
            <a:r>
              <a:rPr lang="fa-IR" sz="6600" dirty="0">
                <a:cs typeface="B Titr" panose="00000700000000000000" pitchFamily="2" charset="-78"/>
              </a:rPr>
              <a:t>نام </a:t>
            </a:r>
            <a:r>
              <a:rPr lang="fa-IR" sz="6600" dirty="0" smtClean="0">
                <a:cs typeface="B Titr" panose="00000700000000000000" pitchFamily="2" charset="-78"/>
              </a:rPr>
              <a:t>نویسندگان:</a:t>
            </a:r>
          </a:p>
          <a:p>
            <a:pPr lvl="0" algn="r"/>
            <a:r>
              <a:rPr lang="fa-IR" sz="6000" dirty="0" smtClean="0">
                <a:cs typeface="B Titr" panose="00000700000000000000" pitchFamily="2" charset="-78"/>
              </a:rPr>
              <a:t>مقطع تحصیلی/رشته/دانشگاه:</a:t>
            </a:r>
          </a:p>
          <a:p>
            <a:pPr lvl="0" algn="r"/>
            <a:r>
              <a:rPr lang="fa-IR" sz="6000" dirty="0" smtClean="0">
                <a:cs typeface="B Titr" panose="00000700000000000000" pitchFamily="2" charset="-78"/>
              </a:rPr>
              <a:t>ایمیل:</a:t>
            </a:r>
            <a:endParaRPr lang="fa-IR" sz="6000" dirty="0"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309" y="29747219"/>
            <a:ext cx="21024500" cy="459700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 sz="8800" b="1" dirty="0" smtClean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r"/>
            <a:r>
              <a:rPr lang="fa-IR" sz="8800" b="1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منابع:</a:t>
            </a:r>
            <a:endParaRPr lang="en-US" sz="8800" b="1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r"/>
            <a:endParaRPr lang="en-US" sz="8800" b="1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D6131D3-D4C8-D129-81D6-BE9D009AA8C4}"/>
              </a:ext>
            </a:extLst>
          </p:cNvPr>
          <p:cNvSpPr txBox="1"/>
          <p:nvPr/>
        </p:nvSpPr>
        <p:spPr>
          <a:xfrm>
            <a:off x="1894996" y="9666109"/>
            <a:ext cx="10651032" cy="195020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64220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13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Nazanin</vt:lpstr>
      <vt:lpstr>B Titr</vt:lpstr>
      <vt:lpstr>Calibri</vt:lpstr>
      <vt:lpstr>Calibri Light</vt:lpstr>
      <vt:lpstr>IranNastaliq</vt:lpstr>
      <vt:lpstr>Times New Roman</vt:lpstr>
      <vt:lpstr>Office Theme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Microsoft account</cp:lastModifiedBy>
  <cp:revision>58</cp:revision>
  <dcterms:created xsi:type="dcterms:W3CDTF">2017-01-28T15:20:51Z</dcterms:created>
  <dcterms:modified xsi:type="dcterms:W3CDTF">2024-10-09T18:42:13Z</dcterms:modified>
</cp:coreProperties>
</file>